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3" r:id="rId1"/>
  </p:sldMasterIdLst>
  <p:notesMasterIdLst>
    <p:notesMasterId r:id="rId14"/>
  </p:notesMasterIdLst>
  <p:sldIdLst>
    <p:sldId id="256" r:id="rId2"/>
    <p:sldId id="266" r:id="rId3"/>
    <p:sldId id="259" r:id="rId4"/>
    <p:sldId id="257" r:id="rId5"/>
    <p:sldId id="258" r:id="rId6"/>
    <p:sldId id="276" r:id="rId7"/>
    <p:sldId id="277" r:id="rId8"/>
    <p:sldId id="261" r:id="rId9"/>
    <p:sldId id="265" r:id="rId10"/>
    <p:sldId id="269" r:id="rId11"/>
    <p:sldId id="270" r:id="rId12"/>
    <p:sldId id="274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  <a:srgbClr val="180205"/>
    <a:srgbClr val="548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98EB4-C017-4C8B-A3B1-225D509DB4B2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3033E-2E41-472B-AF32-5922FC1978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730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D0D3C9C-0DFC-4524-94E3-06F9BB72286C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14B3B86-B23A-4C13-8E18-43FF277BB276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66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D3C9C-0DFC-4524-94E3-06F9BB72286C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3B86-B23A-4C13-8E18-43FF277BB2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4501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D3C9C-0DFC-4524-94E3-06F9BB72286C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3B86-B23A-4C13-8E18-43FF277BB276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936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D3C9C-0DFC-4524-94E3-06F9BB72286C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3B86-B23A-4C13-8E18-43FF277BB276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412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D3C9C-0DFC-4524-94E3-06F9BB72286C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3B86-B23A-4C13-8E18-43FF277BB2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55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D3C9C-0DFC-4524-94E3-06F9BB72286C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3B86-B23A-4C13-8E18-43FF277BB276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069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D3C9C-0DFC-4524-94E3-06F9BB72286C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3B86-B23A-4C13-8E18-43FF277BB276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604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D3C9C-0DFC-4524-94E3-06F9BB72286C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3B86-B23A-4C13-8E18-43FF277BB276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600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D3C9C-0DFC-4524-94E3-06F9BB72286C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3B86-B23A-4C13-8E18-43FF277BB276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42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D3C9C-0DFC-4524-94E3-06F9BB72286C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3B86-B23A-4C13-8E18-43FF277BB2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0387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D3C9C-0DFC-4524-94E3-06F9BB72286C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3B86-B23A-4C13-8E18-43FF277BB276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891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D3C9C-0DFC-4524-94E3-06F9BB72286C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3B86-B23A-4C13-8E18-43FF277BB2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208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D3C9C-0DFC-4524-94E3-06F9BB72286C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3B86-B23A-4C13-8E18-43FF277BB276}" type="slidenum">
              <a:rPr lang="ru-RU" smtClean="0"/>
              <a:t>‹#›</a:t>
            </a:fld>
            <a:endParaRPr lang="ru-R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654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D3C9C-0DFC-4524-94E3-06F9BB72286C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3B86-B23A-4C13-8E18-43FF277BB276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301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D3C9C-0DFC-4524-94E3-06F9BB72286C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3B86-B23A-4C13-8E18-43FF277BB2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7791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D3C9C-0DFC-4524-94E3-06F9BB72286C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3B86-B23A-4C13-8E18-43FF277BB276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811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D3C9C-0DFC-4524-94E3-06F9BB72286C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3B86-B23A-4C13-8E18-43FF277BB2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1703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D0D3C9C-0DFC-4524-94E3-06F9BB72286C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14B3B86-B23A-4C13-8E18-43FF277BB2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88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35" r:id="rId12"/>
    <p:sldLayoutId id="2147483936" r:id="rId13"/>
    <p:sldLayoutId id="2147483937" r:id="rId14"/>
    <p:sldLayoutId id="2147483938" r:id="rId15"/>
    <p:sldLayoutId id="2147483939" r:id="rId16"/>
    <p:sldLayoutId id="214748394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Интеллектуальные лазерные системы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543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12186" y="391775"/>
            <a:ext cx="950292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Лазерная система стабилизации </a:t>
            </a:r>
          </a:p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</a:t>
            </a:r>
            <a:r>
              <a:rPr lang="ru-R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зображений у телескопов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186" y="2146101"/>
            <a:ext cx="3779520" cy="28346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31781" y="5105400"/>
            <a:ext cx="2140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Атмосфера Земли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168" y="2146101"/>
            <a:ext cx="5039360" cy="28346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22720" y="5105400"/>
            <a:ext cx="4059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лазерной опорной звезды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66369" y="5923129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Слайд 10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43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04371" y="674511"/>
            <a:ext cx="98924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Технология лазерного напыления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371" y="1760559"/>
            <a:ext cx="4926025" cy="36848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66369" y="5923129"/>
            <a:ext cx="1177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Слайд 11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flipH="1">
            <a:off x="6599224" y="1760559"/>
            <a:ext cx="4497599" cy="352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8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738" y="2067223"/>
            <a:ext cx="4416188" cy="31938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224" y="1627220"/>
            <a:ext cx="4073857" cy="4073857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784794" y="581060"/>
            <a:ext cx="88953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Лазерная гравировка на стекле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66369" y="5923129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Слайд 12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50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49478" y="851931"/>
            <a:ext cx="995657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Цель работы: </a:t>
            </a:r>
            <a:r>
              <a:rPr lang="ru-RU" sz="4400" dirty="0"/>
              <a:t>изучение лазера и </a:t>
            </a:r>
            <a:r>
              <a:rPr lang="ru-RU" sz="4400" dirty="0" smtClean="0"/>
              <a:t>лазерных</a:t>
            </a:r>
          </a:p>
          <a:p>
            <a:pPr algn="ctr"/>
            <a:r>
              <a:rPr lang="ru-RU" sz="4400" dirty="0" smtClean="0"/>
              <a:t> </a:t>
            </a:r>
            <a:r>
              <a:rPr lang="ru-RU" sz="4400" dirty="0"/>
              <a:t>технологий</a:t>
            </a:r>
            <a:endParaRPr lang="ru-RU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05720" y="2579426"/>
            <a:ext cx="1017297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Задачи работы: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2800" dirty="0" smtClean="0"/>
              <a:t>Изучить </a:t>
            </a:r>
            <a:r>
              <a:rPr lang="ru-RU" sz="2800" dirty="0"/>
              <a:t>историю создания </a:t>
            </a:r>
            <a:r>
              <a:rPr lang="ru-RU" sz="2800" dirty="0" smtClean="0"/>
              <a:t>лазера</a:t>
            </a:r>
            <a:endParaRPr lang="en-GB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ru-RU" sz="2800" dirty="0"/>
              <a:t>Изучить </a:t>
            </a:r>
            <a:r>
              <a:rPr lang="ru-RU" sz="2800" dirty="0" smtClean="0"/>
              <a:t>строение и принцип действия лазера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 smtClean="0"/>
              <a:t>Подробнее узнать о квантово-каскадных лазерах</a:t>
            </a:r>
            <a:endParaRPr lang="ru-RU" sz="2800" dirty="0"/>
          </a:p>
          <a:p>
            <a:pPr marL="514350" lvl="0" indent="-514350">
              <a:buFont typeface="+mj-lt"/>
              <a:buAutoNum type="arabicPeriod"/>
            </a:pPr>
            <a:r>
              <a:rPr lang="ru-RU" sz="2800" dirty="0" smtClean="0"/>
              <a:t>Узнать </a:t>
            </a:r>
            <a:r>
              <a:rPr lang="ru-RU" sz="2800" dirty="0"/>
              <a:t>о применении лазеров и развитии лазерных технологий</a:t>
            </a:r>
          </a:p>
          <a:p>
            <a:pPr marL="514350" indent="-514350">
              <a:buFont typeface="+mj-lt"/>
              <a:buAutoNum type="arabicPeriod"/>
            </a:pP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0066369" y="5923129"/>
            <a:ext cx="1058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Слайд 2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4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50" y="1340216"/>
            <a:ext cx="3759283" cy="42954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4821" y="5635684"/>
            <a:ext cx="486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Теодор </a:t>
            </a:r>
            <a:r>
              <a:rPr lang="ru-RU" dirty="0" err="1" smtClean="0"/>
              <a:t>Майман</a:t>
            </a:r>
            <a:r>
              <a:rPr lang="ru-RU" dirty="0" smtClean="0"/>
              <a:t>(11 </a:t>
            </a:r>
            <a:r>
              <a:rPr lang="ru-RU" dirty="0"/>
              <a:t>июля 1927 г. – 5 мая 2007 г</a:t>
            </a:r>
            <a:r>
              <a:rPr lang="ru-RU" dirty="0" smtClean="0"/>
              <a:t>.)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229" y="1631425"/>
            <a:ext cx="5565443" cy="3710296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2748339" y="414133"/>
            <a:ext cx="73180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Создание первого лазера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66369" y="5923129"/>
            <a:ext cx="1058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Слайд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2263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788636" y="1086977"/>
            <a:ext cx="635762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LASER</a:t>
            </a:r>
            <a:endParaRPr lang="ru-RU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29362" y="1234316"/>
            <a:ext cx="1094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/>
              <a:t>Light</a:t>
            </a:r>
            <a:endParaRPr lang="ru-RU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7929362" y="2052849"/>
            <a:ext cx="3228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/>
              <a:t>Amplification by</a:t>
            </a:r>
            <a:endParaRPr lang="ru-RU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7929362" y="2900149"/>
            <a:ext cx="2209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/>
              <a:t>Stimulated</a:t>
            </a:r>
            <a:endParaRPr lang="ru-RU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7929362" y="3728113"/>
            <a:ext cx="2327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/>
              <a:t>Emission of</a:t>
            </a:r>
            <a:endParaRPr lang="ru-RU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7929362" y="4519680"/>
            <a:ext cx="1966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/>
              <a:t>Radiation</a:t>
            </a:r>
            <a:endParaRPr lang="ru-RU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10066369" y="5923129"/>
            <a:ext cx="1058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Слайд 4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4" y="1086977"/>
            <a:ext cx="5663090" cy="4247317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 flipV="1">
            <a:off x="3766782" y="5086653"/>
            <a:ext cx="2516890" cy="2203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95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024964" y="490494"/>
            <a:ext cx="80602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Лазер с ламповой накачкой</a:t>
            </a:r>
            <a:endParaRPr lang="ru-RU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758" y="1757790"/>
            <a:ext cx="6346632" cy="37121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66369" y="5923129"/>
            <a:ext cx="1058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Слайд 5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40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66369" y="5923129"/>
            <a:ext cx="1058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Слайд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30" y="1850213"/>
            <a:ext cx="3399999" cy="287299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037" y="1393974"/>
            <a:ext cx="5557932" cy="357089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36830" y="712567"/>
            <a:ext cx="1008784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 волновых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функций электрона в квантово-каскадном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лазере</a:t>
            </a:r>
          </a:p>
        </p:txBody>
      </p:sp>
    </p:spTree>
    <p:extLst>
      <p:ext uri="{BB962C8B-B14F-4D97-AF65-F5344CB8AC3E}">
        <p14:creationId xmlns:p14="http://schemas.microsoft.com/office/powerpoint/2010/main" val="31577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37" y="2250797"/>
            <a:ext cx="3345407" cy="334540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35" y="2128339"/>
            <a:ext cx="4950868" cy="359032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60114" y="360612"/>
            <a:ext cx="1143601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Принцип действия квантово-каскадного </a:t>
            </a:r>
            <a:r>
              <a:rPr lang="ru-R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лазера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66369" y="5923129"/>
            <a:ext cx="1058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Слайд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72637" y="5559612"/>
            <a:ext cx="239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Туннельный эффект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60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376636" y="505051"/>
            <a:ext cx="81211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Хирургия и офтальмология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27" y="1725351"/>
            <a:ext cx="4814894" cy="33107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66369" y="5923129"/>
            <a:ext cx="1058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Слайд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290" y="1725351"/>
            <a:ext cx="4177388" cy="330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1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63190" y="538034"/>
            <a:ext cx="92929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Измерение расстояния до Луны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6572">
            <a:off x="1332290" y="1937982"/>
            <a:ext cx="3910361" cy="311851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088" y="1473175"/>
            <a:ext cx="3381375" cy="4048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31563" y="5636525"/>
            <a:ext cx="3506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Уголковый отражатель на Луне</a:t>
            </a:r>
            <a:endParaRPr lang="ru-R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0066369" y="5923129"/>
            <a:ext cx="1058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Слайд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23200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Натуральные материалы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Натуральные материалы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туральные материалы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12627</TotalTime>
  <Words>130</Words>
  <Application>Microsoft Office PowerPoint</Application>
  <PresentationFormat>Широкоэкранный</PresentationFormat>
  <Paragraphs>40</Paragraphs>
  <Slides>12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Garamond</vt:lpstr>
      <vt:lpstr>Times New Roman</vt:lpstr>
      <vt:lpstr>Натуральные материалы</vt:lpstr>
      <vt:lpstr>Интеллектуальные лазерные системы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Лазеры</dc:title>
  <dc:creator>Ярослав</dc:creator>
  <cp:lastModifiedBy>Ярослав</cp:lastModifiedBy>
  <cp:revision>159</cp:revision>
  <cp:lastPrinted>2022-02-17T04:18:04Z</cp:lastPrinted>
  <dcterms:created xsi:type="dcterms:W3CDTF">2022-02-10T15:44:35Z</dcterms:created>
  <dcterms:modified xsi:type="dcterms:W3CDTF">2022-03-04T07:40:37Z</dcterms:modified>
</cp:coreProperties>
</file>